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6" r:id="rId2"/>
  </p:sldIdLst>
  <p:sldSz cx="9144000" cy="6858000" type="screen4x3"/>
  <p:notesSz cx="6881813" cy="9296400"/>
  <p:embeddedFontLst>
    <p:embeddedFont>
      <p:font typeface="굴림체" panose="020B0503020000020004" pitchFamily="49" charset="-127"/>
      <p:regular r:id="rId5"/>
    </p:embeddedFont>
    <p:embeddedFont>
      <p:font typeface="맑은 고딕" panose="020B0503020000020004" pitchFamily="34" charset="-127"/>
      <p:regular r:id="rId6"/>
      <p:bold r:id="rId7"/>
    </p:embeddedFont>
    <p:embeddedFont>
      <p:font typeface="B Nazanin" panose="00000400000000000000" pitchFamily="2" charset="-78"/>
      <p:regular r:id="rId8"/>
      <p:bold r:id="rId9"/>
    </p:embeddedFont>
    <p:embeddedFont>
      <p:font typeface="B Titr" panose="00000700000000000000" pitchFamily="2" charset="-78"/>
      <p:bold r:id="rId10"/>
    </p:embeddedFont>
  </p:embeddedFontLst>
  <p:custDataLst>
    <p:tags r:id="rId11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BCB"/>
    <a:srgbClr val="6A7538"/>
    <a:srgbClr val="736356"/>
    <a:srgbClr val="F3A5A5"/>
    <a:srgbClr val="1A274A"/>
    <a:srgbClr val="EA5C5B"/>
    <a:srgbClr val="FFCC00"/>
    <a:srgbClr val="592A34"/>
    <a:srgbClr val="DBAFB8"/>
    <a:srgbClr val="B356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38" autoAdjust="0"/>
    <p:restoredTop sz="94767" autoAdjust="0"/>
  </p:normalViewPr>
  <p:slideViewPr>
    <p:cSldViewPr>
      <p:cViewPr varScale="1">
        <p:scale>
          <a:sx n="82" d="100"/>
          <a:sy n="82" d="100"/>
        </p:scale>
        <p:origin x="149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58" y="-90"/>
      </p:cViewPr>
      <p:guideLst>
        <p:guide orient="horz" pos="2928"/>
        <p:guide pos="216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ags" Target="tags/tag1.xml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2026-04-22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2026-04-22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66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04B90-27FD-422C-8CC6-2AADAD122D08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8307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395536" y="1628800"/>
            <a:ext cx="5832648" cy="21614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5400" kern="1200" baseline="0" dirty="0">
                <a:solidFill>
                  <a:srgbClr val="736356"/>
                </a:solidFill>
                <a:effectLst/>
                <a:latin typeface="+mj-lt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2026-04-22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baseline="0" dirty="0">
                <a:solidFill>
                  <a:srgbClr val="736356"/>
                </a:solidFill>
                <a:latin typeface="+mj-lt"/>
                <a:ea typeface="맑은 고딕" pitchFamily="50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2026-04-22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>
            <a:normAutofit/>
          </a:bodyPr>
          <a:lstStyle>
            <a:lvl1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1pPr>
            <a:lvl2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2pPr>
            <a:lvl3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3pPr>
            <a:lvl4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4pPr>
            <a:lvl5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395536" y="1268760"/>
            <a:ext cx="8402525" cy="4881686"/>
          </a:xfrm>
        </p:spPr>
        <p:txBody>
          <a:bodyPr>
            <a:normAutofit/>
          </a:bodyPr>
          <a:lstStyle>
            <a:lvl1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1pPr>
            <a:lvl2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2pPr>
            <a:lvl3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3pPr>
            <a:lvl4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4pPr>
            <a:lvl5pPr algn="l">
              <a:buNone/>
              <a:defRPr sz="1600" i="1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2" name="제목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baseline="0" dirty="0">
                <a:solidFill>
                  <a:srgbClr val="736356"/>
                </a:solidFill>
                <a:latin typeface="+mj-lt"/>
                <a:ea typeface="맑은 고딕" pitchFamily="50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2026-04-22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3420934" y="1412776"/>
            <a:ext cx="3887370" cy="2376264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baseline="0" dirty="0">
                <a:solidFill>
                  <a:srgbClr val="736356"/>
                </a:solidFill>
                <a:effectLst/>
                <a:latin typeface="+mj-lt"/>
                <a:ea typeface="맑은 고딕" pitchFamily="50" charset="-127"/>
                <a:cs typeface="+mj-cs"/>
              </a:defRPr>
            </a:lvl1pPr>
          </a:lstStyle>
          <a:p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2026-04-22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맑은 고딕" pitchFamily="50" charset="-127"/>
          <a:ea typeface="맑은 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5"/>
          <p:cNvSpPr>
            <a:spLocks noGrp="1"/>
          </p:cNvSpPr>
          <p:nvPr>
            <p:ph idx="1"/>
          </p:nvPr>
        </p:nvSpPr>
        <p:spPr>
          <a:xfrm>
            <a:off x="6648205" y="4704779"/>
            <a:ext cx="2677638" cy="843970"/>
          </a:xfrm>
        </p:spPr>
        <p:txBody>
          <a:bodyPr>
            <a:normAutofit/>
          </a:bodyPr>
          <a:lstStyle/>
          <a:p>
            <a:pPr algn="ctr" rtl="1"/>
            <a:r>
              <a:rPr lang="fa-IR" altLang="ko-KR" sz="1400" dirty="0">
                <a:solidFill>
                  <a:srgbClr val="736356"/>
                </a:solidFill>
                <a:cs typeface="B Titr" panose="00000700000000000000" pitchFamily="2" charset="-78"/>
              </a:rPr>
              <a:t>عضو هیات علمی</a:t>
            </a:r>
          </a:p>
          <a:p>
            <a:pPr algn="ctr" rtl="1"/>
            <a:r>
              <a:rPr lang="fa-IR" altLang="ko-KR" sz="1400" b="1" dirty="0">
                <a:solidFill>
                  <a:srgbClr val="736356"/>
                </a:solidFill>
                <a:cs typeface="B Titr" panose="00000700000000000000" pitchFamily="2" charset="-78"/>
              </a:rPr>
              <a:t>مدیر گروه گفتاردرمانی </a:t>
            </a: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6619807" y="3619630"/>
            <a:ext cx="2734434" cy="709567"/>
          </a:xfrm>
        </p:spPr>
        <p:txBody>
          <a:bodyPr>
            <a:normAutofit fontScale="90000"/>
          </a:bodyPr>
          <a:lstStyle/>
          <a:p>
            <a:pPr lvl="0" algn="ctr" defTabSz="457200" latinLnBrk="0">
              <a:spcBef>
                <a:spcPts val="0"/>
              </a:spcBef>
            </a:pPr>
            <a:br>
              <a:rPr lang="fa-IR" sz="2800" b="0" dirty="0">
                <a:solidFill>
                  <a:prstClr val="black"/>
                </a:solidFill>
                <a:ea typeface="+mn-ea"/>
                <a:cs typeface="B Titr" panose="00000700000000000000" pitchFamily="2" charset="-78"/>
              </a:rPr>
            </a:br>
            <a:r>
              <a:rPr lang="fa-IR" altLang="en-US" sz="2800" b="0" dirty="0">
                <a:solidFill>
                  <a:prstClr val="black"/>
                </a:solidFill>
                <a:cs typeface="B Titr" panose="00000700000000000000" pitchFamily="2" charset="-78"/>
              </a:rPr>
              <a:t>دکتر سلیمه جعفری</a:t>
            </a:r>
            <a:br>
              <a:rPr lang="fa-IR" sz="2800" dirty="0">
                <a:latin typeface="Times New Roman" panose="02020603050405020304" pitchFamily="18" charset="0"/>
                <a:cs typeface="B Titr" panose="00000700000000000000" pitchFamily="2" charset="-78"/>
              </a:rPr>
            </a:br>
            <a:endParaRPr lang="ko-KR" altLang="en-US" sz="2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35BDDA8-956D-4B9C-9230-BB79C5293A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15449"/>
              </p:ext>
            </p:extLst>
          </p:nvPr>
        </p:nvGraphicFramePr>
        <p:xfrm>
          <a:off x="79680" y="1275267"/>
          <a:ext cx="6809808" cy="4984373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963928">
                  <a:extLst>
                    <a:ext uri="{9D8B030D-6E8A-4147-A177-3AD203B41FA5}">
                      <a16:colId xmlns:a16="http://schemas.microsoft.com/office/drawing/2014/main" val="3608554480"/>
                    </a:ext>
                  </a:extLst>
                </a:gridCol>
                <a:gridCol w="1584815">
                  <a:extLst>
                    <a:ext uri="{9D8B030D-6E8A-4147-A177-3AD203B41FA5}">
                      <a16:colId xmlns:a16="http://schemas.microsoft.com/office/drawing/2014/main" val="1228825647"/>
                    </a:ext>
                  </a:extLst>
                </a:gridCol>
                <a:gridCol w="468728">
                  <a:extLst>
                    <a:ext uri="{9D8B030D-6E8A-4147-A177-3AD203B41FA5}">
                      <a16:colId xmlns:a16="http://schemas.microsoft.com/office/drawing/2014/main" val="1482495073"/>
                    </a:ext>
                  </a:extLst>
                </a:gridCol>
                <a:gridCol w="1191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733">
                  <a:extLst>
                    <a:ext uri="{9D8B030D-6E8A-4147-A177-3AD203B41FA5}">
                      <a16:colId xmlns:a16="http://schemas.microsoft.com/office/drawing/2014/main" val="2016860028"/>
                    </a:ext>
                  </a:extLst>
                </a:gridCol>
                <a:gridCol w="1373541">
                  <a:extLst>
                    <a:ext uri="{9D8B030D-6E8A-4147-A177-3AD203B41FA5}">
                      <a16:colId xmlns:a16="http://schemas.microsoft.com/office/drawing/2014/main" val="2085601837"/>
                    </a:ext>
                  </a:extLst>
                </a:gridCol>
                <a:gridCol w="1064923">
                  <a:extLst>
                    <a:ext uri="{9D8B030D-6E8A-4147-A177-3AD203B41FA5}">
                      <a16:colId xmlns:a16="http://schemas.microsoft.com/office/drawing/2014/main" val="1290230847"/>
                    </a:ext>
                  </a:extLst>
                </a:gridCol>
              </a:tblGrid>
              <a:tr h="618437">
                <a:tc>
                  <a:txBody>
                    <a:bodyPr/>
                    <a:lstStyle/>
                    <a:p>
                      <a:pPr algn="ctr" rtl="1"/>
                      <a:r>
                        <a:rPr lang="fa-IR" sz="2000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  <a:cs typeface="B Nazanin" panose="00000400000000000000" pitchFamily="2" charset="-78"/>
                        </a:rPr>
                        <a:t>16 - 15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a-IR" sz="2000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  <a:cs typeface="B Nazanin" panose="00000400000000000000" pitchFamily="2" charset="-78"/>
                        </a:rPr>
                        <a:t>15 - 12</a:t>
                      </a:r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fa-IR" sz="20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fa-IR" sz="2000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  <a:latin typeface="Calibri Light (Body)"/>
                          <a:cs typeface="B Nazanin" panose="00000400000000000000" pitchFamily="2" charset="-78"/>
                        </a:rPr>
                        <a:t>12-10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fa-IR" sz="20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  <a:latin typeface="Calibri Light (Body)"/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  <a:cs typeface="B Nazanin" panose="00000400000000000000" pitchFamily="2" charset="-78"/>
                        </a:rPr>
                        <a:t>10 – 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736356"/>
                        </a:solidFill>
                        <a:cs typeface="B Nazanin" panose="000004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  <a:cs typeface="B Nazanin" panose="00000400000000000000" pitchFamily="2" charset="-78"/>
                        </a:rPr>
                        <a:t>روز هفته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214961"/>
                  </a:ext>
                </a:extLst>
              </a:tr>
              <a:tr h="706785">
                <a:tc gridSpan="6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کارورزی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</a:t>
                      </a:r>
                      <a:r>
                        <a:rPr kumimoji="0" lang="fa-I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کلینیک توانبخشی بیمارستان چمران </a:t>
                      </a:r>
                      <a:r>
                        <a:rPr kumimoji="0" lang="fa-I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)</a:t>
                      </a:r>
                    </a:p>
                    <a:p>
                      <a:pPr algn="ctr" rtl="1"/>
                      <a:endParaRPr lang="fa-IR" sz="12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1"/>
                      <a:endParaRPr lang="fa-IR" sz="11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bg1"/>
                        </a:solidFill>
                        <a:cs typeface="B Nazanin" panose="000004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  <a:cs typeface="B Nazanin" panose="00000400000000000000" pitchFamily="2" charset="-78"/>
                        </a:rPr>
                        <a:t>شنبه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064016"/>
                  </a:ext>
                </a:extLst>
              </a:tr>
              <a:tr h="44174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پایان نامه 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(کارشناسی ارشد)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اختلال تکاملی زبان(2)</a:t>
                      </a:r>
                      <a:endParaRPr kumimoji="0" lang="fa-I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اختلال تکاملی زبان(2)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a-I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امور آموزشی گروه </a:t>
                      </a:r>
                      <a:endParaRPr kumimoji="0" lang="fa-I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امور آموزشی گروه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  <a:cs typeface="B Nazanin" panose="00000400000000000000" pitchFamily="2" charset="-78"/>
                        </a:rPr>
                        <a:t>یکشنبه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866443"/>
                  </a:ext>
                </a:extLst>
              </a:tr>
              <a:tr h="618437">
                <a:tc rowSpan="2">
                  <a:txBody>
                    <a:bodyPr/>
                    <a:lstStyle/>
                    <a:p>
                      <a:endParaRPr lang="en-US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جلسات شورای گروه 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</a:t>
                      </a:r>
                      <a:r>
                        <a:rPr kumimoji="0" lang="fa-I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آموزشی، پژوهشی، بالینی</a:t>
                      </a: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)</a:t>
                      </a:r>
                      <a:endParaRPr lang="en-US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گفتاردرمانی مبتنی بر 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شواهد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(کارشناسی ارشد)</a:t>
                      </a:r>
                      <a:endParaRPr lang="en-US" dirty="0"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گفتاردرمانی مبتنی بر 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شواهد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(کارشناسی ارشد)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مقدماتی بر عصب 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روانشناسی زبان 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(کارشناسی ارشد)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مقدماتی بر عصب 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روانشناسی زبان 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(کارشناسی ارشد)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a-I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  <a:cs typeface="B Nazanin" panose="00000400000000000000" pitchFamily="2" charset="-78"/>
                        </a:rPr>
                        <a:t>دوشنبه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0155700"/>
                  </a:ext>
                </a:extLst>
              </a:tr>
              <a:tr h="441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رشد و تکامل گفتار و زبان</a:t>
                      </a:r>
                    </a:p>
                    <a:p>
                      <a:pPr algn="ctr"/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(گروه شنوایی شناسی)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رشد و تکامل گفتار و زبان(گروه شنوایی شناسی)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509289"/>
                  </a:ext>
                </a:extLst>
              </a:tr>
              <a:tr h="441741">
                <a:tc rowSpan="2">
                  <a:txBody>
                    <a:bodyPr/>
                    <a:lstStyle/>
                    <a:p>
                      <a:pPr algn="ctr"/>
                      <a:endParaRPr kumimoji="0" 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a-IR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مشاوره دانشجویان </a:t>
                      </a:r>
                    </a:p>
                    <a:p>
                      <a:pPr algn="ctr"/>
                      <a:r>
                        <a:rPr kumimoji="0" lang="fa-IR" sz="1200" b="1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ورودی 1402</a:t>
                      </a:r>
                      <a:endParaRPr kumimoji="0" 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رشد و تکامل گفتار و زبان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(گروه شنوایی شناسی)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رشد و تکامل گفتار و زبان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(گروه شنوایی شناسی)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a-I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امور آموزشی گروه </a:t>
                      </a:r>
                      <a:endParaRPr kumimoji="0" lang="fa-I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امور آموزشی گروه </a:t>
                      </a: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  <a:cs typeface="B Nazanin" panose="00000400000000000000" pitchFamily="2" charset="-78"/>
                        </a:rPr>
                        <a:t>سه شنبه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371744"/>
                  </a:ext>
                </a:extLst>
              </a:tr>
              <a:tr h="4417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پایان نامه 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(کارشناسی ارشد)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85272"/>
                  </a:ext>
                </a:extLst>
              </a:tr>
              <a:tr h="468374">
                <a:tc rowSpan="2">
                  <a:txBody>
                    <a:bodyPr/>
                    <a:lstStyle/>
                    <a:p>
                      <a:pPr algn="ctr"/>
                      <a:endParaRPr kumimoji="0" lang="en-US" sz="105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اختلالات گفتار و زبان 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(گروه شنوایی شناسی)</a:t>
                      </a: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اختلال تکاملی زبان(2)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اختلال تکاملی زبان(2)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(سالن 10)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a-IR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ارتباط شناسی سالمندان </a:t>
                      </a: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ارتباط شناسی سالمندان 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/>
                      <a:r>
                        <a:rPr lang="fa-IR" b="1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rgbClr val="736356"/>
                          </a:solidFill>
                          <a:cs typeface="B Nazanin" panose="00000400000000000000" pitchFamily="2" charset="-78"/>
                        </a:rPr>
                        <a:t>چهارشنبه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5808366"/>
                  </a:ext>
                </a:extLst>
              </a:tr>
              <a:tr h="6755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جلسات امور فرهنگی </a:t>
                      </a:r>
                    </a:p>
                    <a:p>
                      <a:pPr marL="0" marR="0" lvl="0" indent="0" algn="ctr" defTabSz="914400" rtl="1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B Nazanin" panose="00000400000000000000" pitchFamily="2" charset="-78"/>
                        </a:rPr>
                        <a:t>و فوق برنامه دانشکده</a:t>
                      </a:r>
                      <a:endParaRPr kumimoji="0" lang="en-US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Nazanin" panose="00000400000000000000" pitchFamily="2" charset="-78"/>
                      </a:endParaRPr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68213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BEDC491-F885-4194-ABA0-AA7F255AD112}"/>
              </a:ext>
            </a:extLst>
          </p:cNvPr>
          <p:cNvSpPr txBox="1"/>
          <p:nvPr/>
        </p:nvSpPr>
        <p:spPr>
          <a:xfrm>
            <a:off x="1149300" y="6374849"/>
            <a:ext cx="4070772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1"/>
            <a:r>
              <a:rPr lang="fa-IR" dirty="0">
                <a:cs typeface="B Titr" panose="00000700000000000000" pitchFamily="2" charset="-78"/>
              </a:rPr>
              <a:t>   </a:t>
            </a:r>
            <a:endParaRPr lang="en-US" dirty="0">
              <a:cs typeface="B Titr" panose="00000700000000000000" pitchFamily="2" charset="-78"/>
            </a:endParaRPr>
          </a:p>
          <a:p>
            <a:pPr algn="r"/>
            <a:r>
              <a:rPr lang="fa-IR" sz="1600" dirty="0">
                <a:solidFill>
                  <a:srgbClr val="736356"/>
                </a:solidFill>
                <a:cs typeface="B Titr" panose="00000700000000000000" pitchFamily="2" charset="-78"/>
              </a:rPr>
              <a:t>                       </a:t>
            </a:r>
            <a:endParaRPr lang="fa-IR" sz="2000" dirty="0">
              <a:solidFill>
                <a:srgbClr val="736356"/>
              </a:solidFill>
              <a:cs typeface="B Titr" panose="00000700000000000000" pitchFamily="2" charset="-78"/>
            </a:endParaRPr>
          </a:p>
          <a:p>
            <a:r>
              <a:rPr lang="en-US" b="1" dirty="0">
                <a:solidFill>
                  <a:srgbClr val="736356"/>
                </a:solidFill>
                <a:cs typeface="B Titr" panose="00000700000000000000" pitchFamily="2" charset="-78"/>
              </a:rPr>
              <a:t>                                                                                        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3FAAB6-D932-411F-BF80-60CBBC25A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255" y="14415"/>
            <a:ext cx="1020169" cy="10383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886161-2691-4D2D-B7A2-F4DB8266CF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67" y="6374690"/>
            <a:ext cx="312464" cy="2948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69FF57B-A20E-4695-828E-BEAE2F7299C5}"/>
              </a:ext>
            </a:extLst>
          </p:cNvPr>
          <p:cNvSpPr txBox="1"/>
          <p:nvPr/>
        </p:nvSpPr>
        <p:spPr>
          <a:xfrm>
            <a:off x="106647" y="634181"/>
            <a:ext cx="6731906" cy="36933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1">
            <a:spAutoFit/>
          </a:bodyPr>
          <a:lstStyle/>
          <a:p>
            <a:pPr algn="ctr" rtl="1"/>
            <a:r>
              <a:rPr lang="fa-IR" dirty="0">
                <a:solidFill>
                  <a:schemeClr val="tx1">
                    <a:lumMod val="95000"/>
                    <a:lumOff val="5000"/>
                  </a:schemeClr>
                </a:solidFill>
                <a:cs typeface="B Titr" panose="00000700000000000000" pitchFamily="2" charset="-78"/>
              </a:rPr>
              <a:t>   </a:t>
            </a:r>
            <a:r>
              <a:rPr lang="fa-IR" dirty="0">
                <a:solidFill>
                  <a:schemeClr val="bg1"/>
                </a:solidFill>
                <a:cs typeface="B Titr" panose="00000700000000000000" pitchFamily="2" charset="-78"/>
              </a:rPr>
              <a:t>دانشکده علوم توانبخشی </a:t>
            </a:r>
            <a:endParaRPr lang="en-US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sp>
        <p:nvSpPr>
          <p:cNvPr id="16" name="제목 1">
            <a:extLst>
              <a:ext uri="{FF2B5EF4-FFF2-40B4-BE49-F238E27FC236}">
                <a16:creationId xmlns:a16="http://schemas.microsoft.com/office/drawing/2014/main" id="{1CC9FAF0-8621-4179-AE47-33E73D305811}"/>
              </a:ext>
            </a:extLst>
          </p:cNvPr>
          <p:cNvSpPr txBox="1">
            <a:spLocks/>
          </p:cNvSpPr>
          <p:nvPr/>
        </p:nvSpPr>
        <p:spPr>
          <a:xfrm>
            <a:off x="6313330" y="1715307"/>
            <a:ext cx="2897664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baseline="0" dirty="0">
                <a:solidFill>
                  <a:srgbClr val="736356"/>
                </a:solidFill>
                <a:latin typeface="+mj-lt"/>
                <a:ea typeface="맑은 고딕" pitchFamily="50" charset="-127"/>
                <a:cs typeface="+mj-cs"/>
              </a:defRPr>
            </a:lvl1pPr>
          </a:lstStyle>
          <a:p>
            <a:pPr algn="ctr"/>
            <a:r>
              <a:rPr lang="fa-IR" sz="2800" dirty="0">
                <a:latin typeface="Times New Roman" panose="02020603050405020304" pitchFamily="18" charset="0"/>
                <a:cs typeface="B Titr" panose="00000700000000000000" pitchFamily="2" charset="-78"/>
              </a:rPr>
              <a:t>عکس</a:t>
            </a:r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669" y="6279941"/>
            <a:ext cx="2012840" cy="4618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5328" y="6202049"/>
            <a:ext cx="944962" cy="640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5702AB-2568-4F90-A674-1A8713F44D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091" y="1410109"/>
            <a:ext cx="1621702" cy="221040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사용자 지정 1">
      <a:majorFont>
        <a:latin typeface="Calibri"/>
        <a:ea typeface="맑은 고딕"/>
        <a:cs typeface=""/>
      </a:majorFont>
      <a:minorFont>
        <a:latin typeface="Calibri Light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10279</TotalTime>
  <Words>147</Words>
  <Application>Microsoft Office PowerPoint</Application>
  <PresentationFormat>On-screen Show (4:3)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Calibri Light</vt:lpstr>
      <vt:lpstr>맑은 고딕</vt:lpstr>
      <vt:lpstr>Calibri Light (Body)</vt:lpstr>
      <vt:lpstr>B Titr</vt:lpstr>
      <vt:lpstr>굴림체</vt:lpstr>
      <vt:lpstr>B Nazanin</vt:lpstr>
      <vt:lpstr>Times New Roman</vt:lpstr>
      <vt:lpstr>Calibri</vt:lpstr>
      <vt:lpstr>Arial</vt:lpstr>
      <vt:lpstr>Office 테마</vt:lpstr>
      <vt:lpstr> دکتر سلیمه جعفری </vt:lpstr>
    </vt:vector>
  </TitlesOfParts>
  <Manager>Slide Members</Manager>
  <Company>YESFORM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Members</dc:title>
  <dc:subject>Powerpoint Templates , Diagram, Chart, Google slides, Keynote</dc:subject>
  <dc:creator>Slide Members by HS.SEO</dc:creator>
  <cp:keywords>SlideMembers, ppt, PPT Templates, Presentation, Diagram, Chart, Yesform, Google slides, Keynote, Free Slides</cp:keywords>
  <dc:description>The copyright of this document is at Slide Members. Unauthorized copying may result in legal sanctions.</dc:description>
  <cp:lastModifiedBy>سلیمه جعفری</cp:lastModifiedBy>
  <cp:revision>32</cp:revision>
  <cp:lastPrinted>2024-02-12T07:33:49Z</cp:lastPrinted>
  <dcterms:created xsi:type="dcterms:W3CDTF">2010-02-01T08:03:16Z</dcterms:created>
  <dcterms:modified xsi:type="dcterms:W3CDTF">2026-04-22T06:10:34Z</dcterms:modified>
  <cp:category>www.slidemembers.com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310765E3-2E85-4C75-8756-589063424749</vt:lpwstr>
  </property>
  <property fmtid="{D5CDD505-2E9C-101B-9397-08002B2CF9AE}" pid="3" name="ArticulatePath">
    <vt:lpwstr>even-time-table</vt:lpwstr>
  </property>
</Properties>
</file>